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3" r:id="rId5"/>
    <p:sldId id="114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主要讲述了一个大学生替人遛狗的经历。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91" y="764704"/>
            <a:ext cx="10698629" cy="1145005"/>
          </a:xfrm>
          <a:prstGeom prst="rect">
            <a:avLst/>
          </a:prstGeom>
        </p:spPr>
      </p:pic>
      <p:pic>
        <p:nvPicPr>
          <p:cNvPr id="4" name="语篇导航-DA.eps" descr="id:21474871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43449"/>
            <a:ext cx="175450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young university student studying in Suzhou,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1,000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month by 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03718" y="1392450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makes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本句为一般现在时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是谓语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故应用其第三人称单数形式。故填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3544" y="1900358"/>
            <a:ext cx="1580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interesting</a:t>
            </a:r>
            <a:endParaRPr lang="zh-CN" altLang="en-US" dirty="0"/>
          </a:p>
        </p:txBody>
      </p:sp>
      <p:pic>
        <p:nvPicPr>
          <p:cNvPr id="6" name="箭头右.eps" descr="id:21474871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4725144"/>
            <a:ext cx="419100" cy="329565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形容某件事有趣用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形容词用来修饰人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形容词用来修饰物。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 just needs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dog out for a walk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that it is not difficult for her at all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knows how to take care of dogs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6894" y="1091570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take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11030" y="163246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because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66071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44282" y="323156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前半句说这对于她一点儿不难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后半句说她知道如何照顾好狗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后句说明不难的原因。故填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991750" y="1618717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well</a:t>
            </a:r>
            <a:endParaRPr lang="zh-CN" altLang="en-US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43651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此处修饰动词短语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care of,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85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how did Wei become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 walker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遛狗的人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she found that some people needed dog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too busy to walk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short, so she often walks dogs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good balance between work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“I like dogs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and they are all friendly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dogs are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my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24662" y="76470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401372" y="1186830"/>
            <a:ext cx="710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their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1025699" y="1204760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hours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6728503" y="1991403"/>
            <a:ext cx="710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after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519142" y="1580948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with</a:t>
            </a:r>
            <a:endParaRPr lang="zh-CN" altLang="en-US" sz="2000" dirty="0"/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2803041"/>
            <a:ext cx="1148584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]dog walker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遛狗的人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）为可数名词短语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前面加冠词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。此处表泛指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,dog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的发音是以辅音音素开头。故填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作及物动词</a:t>
            </a:r>
            <a:r>
              <a:rPr lang="en-US" altLang="zh-CN" sz="2000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作宾语的名词前需用形容词性物主代词。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是主格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其形容词性物主代词是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根据后面的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可判断出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此空应用名词复数形式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且从前后文可知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工作时间不止一小时。故填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]after school“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放学后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。此处指她放学后遛狗。故填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句意：我喜欢和它们一起玩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它们对我非常友好。此处考查固定短语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”play with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4005064"/>
            <a:ext cx="2812725" cy="27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610</Words>
  <Application>Microsoft Office PowerPoint</Application>
  <PresentationFormat>自定义</PresentationFormat>
  <Paragraphs>28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440</cp:revision>
  <dcterms:created xsi:type="dcterms:W3CDTF">2020-11-06T05:24:00Z</dcterms:created>
  <dcterms:modified xsi:type="dcterms:W3CDTF">2025-09-17T11:41:58Z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